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3" r:id="rId5"/>
    <p:sldId id="265" r:id="rId6"/>
    <p:sldId id="276" r:id="rId7"/>
    <p:sldId id="269" r:id="rId8"/>
    <p:sldId id="259" r:id="rId9"/>
    <p:sldId id="267" r:id="rId10"/>
    <p:sldId id="277" r:id="rId11"/>
    <p:sldId id="271" r:id="rId12"/>
    <p:sldId id="270" r:id="rId13"/>
    <p:sldId id="275" r:id="rId14"/>
    <p:sldId id="274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8E0"/>
    <a:srgbClr val="7F7F7F"/>
    <a:srgbClr val="4080B0"/>
    <a:srgbClr val="99B1BB"/>
    <a:srgbClr val="2C73A8"/>
    <a:srgbClr val="BDDAEA"/>
    <a:srgbClr val="BAD6E7"/>
    <a:srgbClr val="C3D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4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8B2D4-06FD-4780-8B8A-DDA5AFA985B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30EA4B7-8EFB-4521-A508-510C2DA93CE1}">
      <dgm:prSet phldrT="[文本]"/>
      <dgm:spPr/>
      <dgm:t>
        <a:bodyPr/>
        <a:lstStyle/>
        <a:p>
          <a:r>
            <a:rPr lang="zh-CN" altLang="en-US" dirty="0"/>
            <a:t>以礼待人</a:t>
          </a:r>
        </a:p>
      </dgm:t>
    </dgm:pt>
    <dgm:pt modelId="{D4658411-46E9-4201-83B1-084CA12FE955}" cxnId="{97B0ED72-3798-41CA-B8F3-B5D27EE4AD9C}" type="parTrans">
      <dgm:prSet/>
      <dgm:spPr/>
      <dgm:t>
        <a:bodyPr/>
        <a:lstStyle/>
        <a:p>
          <a:endParaRPr lang="zh-CN" altLang="en-US"/>
        </a:p>
      </dgm:t>
    </dgm:pt>
    <dgm:pt modelId="{5DBC76B8-2F39-4134-8348-DE551C09036B}" cxnId="{97B0ED72-3798-41CA-B8F3-B5D27EE4AD9C}" type="sibTrans">
      <dgm:prSet/>
      <dgm:spPr/>
      <dgm:t>
        <a:bodyPr/>
        <a:lstStyle/>
        <a:p>
          <a:endParaRPr lang="zh-CN" altLang="en-US"/>
        </a:p>
      </dgm:t>
    </dgm:pt>
    <dgm:pt modelId="{588A58C1-FD45-4FF4-B994-56A0FA81009A}">
      <dgm:prSet phldrT="[文本]"/>
      <dgm:spPr/>
      <dgm:t>
        <a:bodyPr/>
        <a:lstStyle/>
        <a:p>
          <a:r>
            <a:rPr lang="zh-CN" altLang="en-US" dirty="0"/>
            <a:t>待人礼为先</a:t>
          </a:r>
        </a:p>
      </dgm:t>
    </dgm:pt>
    <dgm:pt modelId="{F1F0CE2C-8381-463F-A8CF-E90B6354F8B9}" cxnId="{3285710B-B8B1-4869-BF6D-D5F5F0FB1986}" type="parTrans">
      <dgm:prSet/>
      <dgm:spPr/>
      <dgm:t>
        <a:bodyPr/>
        <a:lstStyle/>
        <a:p>
          <a:endParaRPr lang="zh-CN" altLang="en-US"/>
        </a:p>
      </dgm:t>
    </dgm:pt>
    <dgm:pt modelId="{339195FA-DA31-468D-844B-C780438D2BAD}" cxnId="{3285710B-B8B1-4869-BF6D-D5F5F0FB1986}" type="sibTrans">
      <dgm:prSet/>
      <dgm:spPr/>
      <dgm:t>
        <a:bodyPr/>
        <a:lstStyle/>
        <a:p>
          <a:endParaRPr lang="zh-CN" altLang="en-US"/>
        </a:p>
      </dgm:t>
    </dgm:pt>
    <dgm:pt modelId="{3DB221C1-4EF7-47CC-B6A1-038E158477DC}">
      <dgm:prSet phldrT="[文本]"/>
      <dgm:spPr/>
      <dgm:t>
        <a:bodyPr/>
        <a:lstStyle/>
        <a:p>
          <a:r>
            <a:rPr lang="zh-CN" altLang="en-US" dirty="0"/>
            <a:t>礼的含义</a:t>
          </a:r>
        </a:p>
      </dgm:t>
    </dgm:pt>
    <dgm:pt modelId="{9A19A9BA-40E5-4988-AB37-C178D6FE8F01}" cxnId="{AE847CF0-55FA-4A29-8E6F-BCB3F571B29B}" type="parTrans">
      <dgm:prSet/>
      <dgm:spPr/>
      <dgm:t>
        <a:bodyPr/>
        <a:lstStyle/>
        <a:p>
          <a:endParaRPr lang="zh-CN" altLang="en-US"/>
        </a:p>
      </dgm:t>
    </dgm:pt>
    <dgm:pt modelId="{3C5EB27C-7EAA-440D-A228-C03278542D43}" cxnId="{AE847CF0-55FA-4A29-8E6F-BCB3F571B29B}" type="sibTrans">
      <dgm:prSet/>
      <dgm:spPr/>
      <dgm:t>
        <a:bodyPr/>
        <a:lstStyle/>
        <a:p>
          <a:endParaRPr lang="zh-CN" altLang="en-US"/>
        </a:p>
      </dgm:t>
    </dgm:pt>
    <dgm:pt modelId="{5CE57CE0-6B5E-416E-B871-DF6A25C13B9A}">
      <dgm:prSet phldrT="[文本]"/>
      <dgm:spPr/>
      <dgm:t>
        <a:bodyPr/>
        <a:lstStyle/>
        <a:p>
          <a:r>
            <a:rPr lang="zh-CN" altLang="en-US" dirty="0"/>
            <a:t>文明有礼的重要意义</a:t>
          </a:r>
        </a:p>
      </dgm:t>
    </dgm:pt>
    <dgm:pt modelId="{01019DB2-C8D2-4D77-BB07-922A4FD80DF4}" cxnId="{45AE898F-7D5F-4DE1-803A-DBB548F54B48}" type="parTrans">
      <dgm:prSet/>
      <dgm:spPr/>
      <dgm:t>
        <a:bodyPr/>
        <a:lstStyle/>
        <a:p>
          <a:endParaRPr lang="zh-CN" altLang="en-US"/>
        </a:p>
      </dgm:t>
    </dgm:pt>
    <dgm:pt modelId="{2EB84DDB-76CA-466C-BDAD-3BFCC24CA2B4}" cxnId="{45AE898F-7D5F-4DE1-803A-DBB548F54B48}" type="sibTrans">
      <dgm:prSet/>
      <dgm:spPr/>
      <dgm:t>
        <a:bodyPr/>
        <a:lstStyle/>
        <a:p>
          <a:endParaRPr lang="zh-CN" altLang="en-US"/>
        </a:p>
      </dgm:t>
    </dgm:pt>
    <dgm:pt modelId="{98EA524A-1D25-4075-AA23-00A4C836ED73}">
      <dgm:prSet phldrT="[文本]"/>
      <dgm:spPr/>
      <dgm:t>
        <a:bodyPr/>
        <a:lstStyle/>
        <a:p>
          <a:r>
            <a:rPr lang="zh-CN" altLang="en-US" dirty="0"/>
            <a:t>做文明有礼的人</a:t>
          </a:r>
        </a:p>
      </dgm:t>
    </dgm:pt>
    <dgm:pt modelId="{C12308AA-6A44-4CF0-ABDD-D8E225F7CBA7}" cxnId="{587CC514-6160-4725-99BA-2DCD0541F933}" type="parTrans">
      <dgm:prSet/>
      <dgm:spPr/>
      <dgm:t>
        <a:bodyPr/>
        <a:lstStyle/>
        <a:p>
          <a:endParaRPr lang="zh-CN" altLang="en-US"/>
        </a:p>
      </dgm:t>
    </dgm:pt>
    <dgm:pt modelId="{CC701793-2E0F-4506-8876-BAF945FBF5DD}" cxnId="{587CC514-6160-4725-99BA-2DCD0541F933}" type="sibTrans">
      <dgm:prSet/>
      <dgm:spPr/>
      <dgm:t>
        <a:bodyPr/>
        <a:lstStyle/>
        <a:p>
          <a:endParaRPr lang="zh-CN" altLang="en-US"/>
        </a:p>
      </dgm:t>
    </dgm:pt>
    <dgm:pt modelId="{BF6E92EF-4454-48F1-8C3D-02A982FF2BC6}">
      <dgm:prSet/>
      <dgm:spPr/>
      <dgm:t>
        <a:bodyPr/>
        <a:lstStyle/>
        <a:p>
          <a:r>
            <a:rPr lang="zh-CN" altLang="en-US" dirty="0"/>
            <a:t>文明有礼是一个人立身处世的前提</a:t>
          </a:r>
        </a:p>
      </dgm:t>
    </dgm:pt>
    <dgm:pt modelId="{05E93ACB-153A-40A5-BA45-6E4FFC8C9538}" cxnId="{722B2E4A-7DB3-47E5-B68F-947990D94383}" type="parTrans">
      <dgm:prSet/>
      <dgm:spPr/>
      <dgm:t>
        <a:bodyPr/>
        <a:lstStyle/>
        <a:p>
          <a:endParaRPr lang="zh-CN" altLang="en-US"/>
        </a:p>
      </dgm:t>
    </dgm:pt>
    <dgm:pt modelId="{F2C7CF34-2F0A-4C45-A8D2-0CAA54E247D9}" cxnId="{722B2E4A-7DB3-47E5-B68F-947990D94383}" type="sibTrans">
      <dgm:prSet/>
      <dgm:spPr/>
      <dgm:t>
        <a:bodyPr/>
        <a:lstStyle/>
        <a:p>
          <a:endParaRPr lang="zh-CN" altLang="en-US"/>
        </a:p>
      </dgm:t>
    </dgm:pt>
    <dgm:pt modelId="{9DCB42EF-3365-4E76-91FD-CD88A769673D}">
      <dgm:prSet/>
      <dgm:spPr/>
      <dgm:t>
        <a:bodyPr/>
        <a:lstStyle/>
        <a:p>
          <a:r>
            <a:rPr lang="zh-CN" altLang="en-US" dirty="0"/>
            <a:t>文明有礼促进社会和谐</a:t>
          </a:r>
        </a:p>
      </dgm:t>
    </dgm:pt>
    <dgm:pt modelId="{FEDB6F04-A473-493E-BB79-E637420FBBF9}" cxnId="{B1A626B9-48F1-430E-960B-76D3A34CF53B}" type="parTrans">
      <dgm:prSet/>
      <dgm:spPr/>
      <dgm:t>
        <a:bodyPr/>
        <a:lstStyle/>
        <a:p>
          <a:endParaRPr lang="zh-CN" altLang="en-US"/>
        </a:p>
      </dgm:t>
    </dgm:pt>
    <dgm:pt modelId="{45809356-339F-471E-AB83-0B3E720530AE}" cxnId="{B1A626B9-48F1-430E-960B-76D3A34CF53B}" type="sibTrans">
      <dgm:prSet/>
      <dgm:spPr/>
      <dgm:t>
        <a:bodyPr/>
        <a:lstStyle/>
        <a:p>
          <a:endParaRPr lang="zh-CN" altLang="en-US"/>
        </a:p>
      </dgm:t>
    </dgm:pt>
    <dgm:pt modelId="{5D36B619-633E-4077-9D94-B6D8B7361902}">
      <dgm:prSet/>
      <dgm:spPr/>
      <dgm:t>
        <a:bodyPr/>
        <a:lstStyle/>
        <a:p>
          <a:r>
            <a:rPr lang="zh-CN" altLang="en-US" dirty="0"/>
            <a:t>文明有礼体现国家形象</a:t>
          </a:r>
        </a:p>
      </dgm:t>
    </dgm:pt>
    <dgm:pt modelId="{762046C2-EF41-4423-BFC8-70A52627BC35}" cxnId="{977BC1FF-F0F5-49EE-994A-2B9B878CF1C5}" type="parTrans">
      <dgm:prSet/>
      <dgm:spPr/>
      <dgm:t>
        <a:bodyPr/>
        <a:lstStyle/>
        <a:p>
          <a:endParaRPr lang="zh-CN" altLang="en-US"/>
        </a:p>
      </dgm:t>
    </dgm:pt>
    <dgm:pt modelId="{AA4975E2-FF60-48F3-AD7A-68D07848BDD5}" cxnId="{977BC1FF-F0F5-49EE-994A-2B9B878CF1C5}" type="sibTrans">
      <dgm:prSet/>
      <dgm:spPr/>
      <dgm:t>
        <a:bodyPr/>
        <a:lstStyle/>
        <a:p>
          <a:endParaRPr lang="zh-CN" altLang="en-US"/>
        </a:p>
      </dgm:t>
    </dgm:pt>
    <dgm:pt modelId="{9E2C228E-340F-4694-86CC-98B4936FF390}" type="pres">
      <dgm:prSet presAssocID="{E8B8B2D4-06FD-4780-8B8A-DDA5AFA985B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DAA4D60-8FB7-4FA1-A349-59F9C7A7C412}" type="pres">
      <dgm:prSet presAssocID="{530EA4B7-8EFB-4521-A508-510C2DA93CE1}" presName="root1" presStyleCnt="0"/>
      <dgm:spPr/>
    </dgm:pt>
    <dgm:pt modelId="{278994E2-8EA4-4FFD-B3A1-F9A4E8BF9453}" type="pres">
      <dgm:prSet presAssocID="{530EA4B7-8EFB-4521-A508-510C2DA93CE1}" presName="LevelOneTextNode" presStyleLbl="node0" presStyleIdx="0" presStyleCnt="1">
        <dgm:presLayoutVars>
          <dgm:chPref val="3"/>
        </dgm:presLayoutVars>
      </dgm:prSet>
      <dgm:spPr/>
    </dgm:pt>
    <dgm:pt modelId="{2DAA8EE3-3931-40E2-9E8B-B5FA9C194311}" type="pres">
      <dgm:prSet presAssocID="{530EA4B7-8EFB-4521-A508-510C2DA93CE1}" presName="level2hierChild" presStyleCnt="0"/>
      <dgm:spPr/>
    </dgm:pt>
    <dgm:pt modelId="{E3F3624C-29B6-4667-80A2-24AE517373D9}" type="pres">
      <dgm:prSet presAssocID="{F1F0CE2C-8381-463F-A8CF-E90B6354F8B9}" presName="conn2-1" presStyleLbl="parChTrans1D2" presStyleIdx="0" presStyleCnt="2"/>
      <dgm:spPr/>
    </dgm:pt>
    <dgm:pt modelId="{5B56F328-9D21-4E74-B5C5-23A637D5C342}" type="pres">
      <dgm:prSet presAssocID="{F1F0CE2C-8381-463F-A8CF-E90B6354F8B9}" presName="connTx" presStyleLbl="parChTrans1D2" presStyleIdx="0" presStyleCnt="2"/>
      <dgm:spPr/>
    </dgm:pt>
    <dgm:pt modelId="{1F680F88-1072-4A8B-9CFF-DA89FAA35D1C}" type="pres">
      <dgm:prSet presAssocID="{588A58C1-FD45-4FF4-B994-56A0FA81009A}" presName="root2" presStyleCnt="0"/>
      <dgm:spPr/>
    </dgm:pt>
    <dgm:pt modelId="{D963D0C7-7FFA-432C-BD43-40DEB606CCEA}" type="pres">
      <dgm:prSet presAssocID="{588A58C1-FD45-4FF4-B994-56A0FA81009A}" presName="LevelTwoTextNode" presStyleLbl="node2" presStyleIdx="0" presStyleCnt="2">
        <dgm:presLayoutVars>
          <dgm:chPref val="3"/>
        </dgm:presLayoutVars>
      </dgm:prSet>
      <dgm:spPr/>
    </dgm:pt>
    <dgm:pt modelId="{EC7788C8-DBD2-48EC-8393-82E36B1DBC99}" type="pres">
      <dgm:prSet presAssocID="{588A58C1-FD45-4FF4-B994-56A0FA81009A}" presName="level3hierChild" presStyleCnt="0"/>
      <dgm:spPr/>
    </dgm:pt>
    <dgm:pt modelId="{1B2D7B6F-36EF-4CF4-AC31-67A73EADE7E6}" type="pres">
      <dgm:prSet presAssocID="{9A19A9BA-40E5-4988-AB37-C178D6FE8F01}" presName="conn2-1" presStyleLbl="parChTrans1D3" presStyleIdx="0" presStyleCnt="2"/>
      <dgm:spPr/>
    </dgm:pt>
    <dgm:pt modelId="{CAE7DFD2-1C08-46AB-AC3D-36000FE66900}" type="pres">
      <dgm:prSet presAssocID="{9A19A9BA-40E5-4988-AB37-C178D6FE8F01}" presName="connTx" presStyleLbl="parChTrans1D3" presStyleIdx="0" presStyleCnt="2"/>
      <dgm:spPr/>
    </dgm:pt>
    <dgm:pt modelId="{EB381D53-648F-45E0-936F-71B37F52A28D}" type="pres">
      <dgm:prSet presAssocID="{3DB221C1-4EF7-47CC-B6A1-038E158477DC}" presName="root2" presStyleCnt="0"/>
      <dgm:spPr/>
    </dgm:pt>
    <dgm:pt modelId="{4B3E6F94-740A-479D-A80F-83EE7347FCEE}" type="pres">
      <dgm:prSet presAssocID="{3DB221C1-4EF7-47CC-B6A1-038E158477DC}" presName="LevelTwoTextNode" presStyleLbl="node3" presStyleIdx="0" presStyleCnt="2">
        <dgm:presLayoutVars>
          <dgm:chPref val="3"/>
        </dgm:presLayoutVars>
      </dgm:prSet>
      <dgm:spPr/>
    </dgm:pt>
    <dgm:pt modelId="{59067245-0F35-4B49-BDFA-BFF9A70FC604}" type="pres">
      <dgm:prSet presAssocID="{3DB221C1-4EF7-47CC-B6A1-038E158477DC}" presName="level3hierChild" presStyleCnt="0"/>
      <dgm:spPr/>
    </dgm:pt>
    <dgm:pt modelId="{BE04449C-8C75-416E-9441-EE3921F2755F}" type="pres">
      <dgm:prSet presAssocID="{01019DB2-C8D2-4D77-BB07-922A4FD80DF4}" presName="conn2-1" presStyleLbl="parChTrans1D3" presStyleIdx="1" presStyleCnt="2"/>
      <dgm:spPr/>
    </dgm:pt>
    <dgm:pt modelId="{82892325-5C73-49B9-874A-8A698A0A1DF3}" type="pres">
      <dgm:prSet presAssocID="{01019DB2-C8D2-4D77-BB07-922A4FD80DF4}" presName="connTx" presStyleLbl="parChTrans1D3" presStyleIdx="1" presStyleCnt="2"/>
      <dgm:spPr/>
    </dgm:pt>
    <dgm:pt modelId="{177634D1-1612-47F0-B669-4105628555CB}" type="pres">
      <dgm:prSet presAssocID="{5CE57CE0-6B5E-416E-B871-DF6A25C13B9A}" presName="root2" presStyleCnt="0"/>
      <dgm:spPr/>
    </dgm:pt>
    <dgm:pt modelId="{86C621FD-D65A-4B35-8F19-495E7E74ECE7}" type="pres">
      <dgm:prSet presAssocID="{5CE57CE0-6B5E-416E-B871-DF6A25C13B9A}" presName="LevelTwoTextNode" presStyleLbl="node3" presStyleIdx="1" presStyleCnt="2" custScaleX="147043" custScaleY="107450">
        <dgm:presLayoutVars>
          <dgm:chPref val="3"/>
        </dgm:presLayoutVars>
      </dgm:prSet>
      <dgm:spPr/>
    </dgm:pt>
    <dgm:pt modelId="{1C3D30FE-4F26-4FD6-A928-24C8358E1572}" type="pres">
      <dgm:prSet presAssocID="{5CE57CE0-6B5E-416E-B871-DF6A25C13B9A}" presName="level3hierChild" presStyleCnt="0"/>
      <dgm:spPr/>
    </dgm:pt>
    <dgm:pt modelId="{2998A090-1672-411A-A189-D42853359DF1}" type="pres">
      <dgm:prSet presAssocID="{05E93ACB-153A-40A5-BA45-6E4FFC8C9538}" presName="conn2-1" presStyleLbl="parChTrans1D4" presStyleIdx="0" presStyleCnt="3"/>
      <dgm:spPr/>
    </dgm:pt>
    <dgm:pt modelId="{E07AB3A8-1826-4E6C-84CB-DF2ACF2DBFCE}" type="pres">
      <dgm:prSet presAssocID="{05E93ACB-153A-40A5-BA45-6E4FFC8C9538}" presName="connTx" presStyleLbl="parChTrans1D4" presStyleIdx="0" presStyleCnt="3"/>
      <dgm:spPr/>
    </dgm:pt>
    <dgm:pt modelId="{53A8DF12-1FCF-4570-83D1-3CC870383ACA}" type="pres">
      <dgm:prSet presAssocID="{BF6E92EF-4454-48F1-8C3D-02A982FF2BC6}" presName="root2" presStyleCnt="0"/>
      <dgm:spPr/>
    </dgm:pt>
    <dgm:pt modelId="{A969FAB3-5CA7-4B24-AEE1-17C9732E98C4}" type="pres">
      <dgm:prSet presAssocID="{BF6E92EF-4454-48F1-8C3D-02A982FF2BC6}" presName="LevelTwoTextNode" presStyleLbl="node4" presStyleIdx="0" presStyleCnt="3">
        <dgm:presLayoutVars>
          <dgm:chPref val="3"/>
        </dgm:presLayoutVars>
      </dgm:prSet>
      <dgm:spPr/>
    </dgm:pt>
    <dgm:pt modelId="{A4399725-49C0-4F52-9F30-876B312A5D53}" type="pres">
      <dgm:prSet presAssocID="{BF6E92EF-4454-48F1-8C3D-02A982FF2BC6}" presName="level3hierChild" presStyleCnt="0"/>
      <dgm:spPr/>
    </dgm:pt>
    <dgm:pt modelId="{8948FE13-628F-42B2-B3C2-A7BC785DAF3A}" type="pres">
      <dgm:prSet presAssocID="{FEDB6F04-A473-493E-BB79-E637420FBBF9}" presName="conn2-1" presStyleLbl="parChTrans1D4" presStyleIdx="1" presStyleCnt="3"/>
      <dgm:spPr/>
    </dgm:pt>
    <dgm:pt modelId="{23601A07-0286-47FF-8D94-7FB9C4F2FBCE}" type="pres">
      <dgm:prSet presAssocID="{FEDB6F04-A473-493E-BB79-E637420FBBF9}" presName="connTx" presStyleLbl="parChTrans1D4" presStyleIdx="1" presStyleCnt="3"/>
      <dgm:spPr/>
    </dgm:pt>
    <dgm:pt modelId="{FE78055E-53D3-4034-B344-2726EEB1FE7C}" type="pres">
      <dgm:prSet presAssocID="{9DCB42EF-3365-4E76-91FD-CD88A769673D}" presName="root2" presStyleCnt="0"/>
      <dgm:spPr/>
    </dgm:pt>
    <dgm:pt modelId="{DA6FCE69-C588-43ED-8867-FDF4A181846E}" type="pres">
      <dgm:prSet presAssocID="{9DCB42EF-3365-4E76-91FD-CD88A769673D}" presName="LevelTwoTextNode" presStyleLbl="node4" presStyleIdx="1" presStyleCnt="3">
        <dgm:presLayoutVars>
          <dgm:chPref val="3"/>
        </dgm:presLayoutVars>
      </dgm:prSet>
      <dgm:spPr/>
    </dgm:pt>
    <dgm:pt modelId="{486742B2-36F2-4AF0-8FBB-1E738CEC50F9}" type="pres">
      <dgm:prSet presAssocID="{9DCB42EF-3365-4E76-91FD-CD88A769673D}" presName="level3hierChild" presStyleCnt="0"/>
      <dgm:spPr/>
    </dgm:pt>
    <dgm:pt modelId="{29C7748D-BCBB-4704-BF03-C9D8D34F0D7D}" type="pres">
      <dgm:prSet presAssocID="{762046C2-EF41-4423-BFC8-70A52627BC35}" presName="conn2-1" presStyleLbl="parChTrans1D4" presStyleIdx="2" presStyleCnt="3"/>
      <dgm:spPr/>
    </dgm:pt>
    <dgm:pt modelId="{8D761513-3B28-4CD6-80D5-02805675A532}" type="pres">
      <dgm:prSet presAssocID="{762046C2-EF41-4423-BFC8-70A52627BC35}" presName="connTx" presStyleLbl="parChTrans1D4" presStyleIdx="2" presStyleCnt="3"/>
      <dgm:spPr/>
    </dgm:pt>
    <dgm:pt modelId="{7C12B071-D38F-412D-9774-85C1B2CF7918}" type="pres">
      <dgm:prSet presAssocID="{5D36B619-633E-4077-9D94-B6D8B7361902}" presName="root2" presStyleCnt="0"/>
      <dgm:spPr/>
    </dgm:pt>
    <dgm:pt modelId="{2680EA1E-0CAD-41D7-925E-0BA86E311AEE}" type="pres">
      <dgm:prSet presAssocID="{5D36B619-633E-4077-9D94-B6D8B7361902}" presName="LevelTwoTextNode" presStyleLbl="node4" presStyleIdx="2" presStyleCnt="3">
        <dgm:presLayoutVars>
          <dgm:chPref val="3"/>
        </dgm:presLayoutVars>
      </dgm:prSet>
      <dgm:spPr/>
    </dgm:pt>
    <dgm:pt modelId="{E62D0A9C-A94A-4DFA-906F-5FB9C095A365}" type="pres">
      <dgm:prSet presAssocID="{5D36B619-633E-4077-9D94-B6D8B7361902}" presName="level3hierChild" presStyleCnt="0"/>
      <dgm:spPr/>
    </dgm:pt>
    <dgm:pt modelId="{5C0F1196-6578-4B79-96D4-8792A7F8D29F}" type="pres">
      <dgm:prSet presAssocID="{C12308AA-6A44-4CF0-ABDD-D8E225F7CBA7}" presName="conn2-1" presStyleLbl="parChTrans1D2" presStyleIdx="1" presStyleCnt="2"/>
      <dgm:spPr/>
    </dgm:pt>
    <dgm:pt modelId="{89DB51AE-E7E7-4D41-8F05-F3352B9CAEFE}" type="pres">
      <dgm:prSet presAssocID="{C12308AA-6A44-4CF0-ABDD-D8E225F7CBA7}" presName="connTx" presStyleLbl="parChTrans1D2" presStyleIdx="1" presStyleCnt="2"/>
      <dgm:spPr/>
    </dgm:pt>
    <dgm:pt modelId="{66BEF91B-4CFA-412F-98DC-12204E569FDB}" type="pres">
      <dgm:prSet presAssocID="{98EA524A-1D25-4075-AA23-00A4C836ED73}" presName="root2" presStyleCnt="0"/>
      <dgm:spPr/>
    </dgm:pt>
    <dgm:pt modelId="{A209E6E6-41DB-4D3F-A091-2D5BBE6CAAC8}" type="pres">
      <dgm:prSet presAssocID="{98EA524A-1D25-4075-AA23-00A4C836ED73}" presName="LevelTwoTextNode" presStyleLbl="node2" presStyleIdx="1" presStyleCnt="2" custScaleX="120170" custLinFactNeighborY="-942">
        <dgm:presLayoutVars>
          <dgm:chPref val="3"/>
        </dgm:presLayoutVars>
      </dgm:prSet>
      <dgm:spPr/>
    </dgm:pt>
    <dgm:pt modelId="{FC628A78-0317-4F68-8B22-AAFD3C38D815}" type="pres">
      <dgm:prSet presAssocID="{98EA524A-1D25-4075-AA23-00A4C836ED73}" presName="level3hierChild" presStyleCnt="0"/>
      <dgm:spPr/>
    </dgm:pt>
  </dgm:ptLst>
  <dgm:cxnLst>
    <dgm:cxn modelId="{3285710B-B8B1-4869-BF6D-D5F5F0FB1986}" srcId="{530EA4B7-8EFB-4521-A508-510C2DA93CE1}" destId="{588A58C1-FD45-4FF4-B994-56A0FA81009A}" srcOrd="0" destOrd="0" parTransId="{F1F0CE2C-8381-463F-A8CF-E90B6354F8B9}" sibTransId="{339195FA-DA31-468D-844B-C780438D2BAD}"/>
    <dgm:cxn modelId="{587CC514-6160-4725-99BA-2DCD0541F933}" srcId="{530EA4B7-8EFB-4521-A508-510C2DA93CE1}" destId="{98EA524A-1D25-4075-AA23-00A4C836ED73}" srcOrd="1" destOrd="0" parTransId="{C12308AA-6A44-4CF0-ABDD-D8E225F7CBA7}" sibTransId="{CC701793-2E0F-4506-8876-BAF945FBF5DD}"/>
    <dgm:cxn modelId="{9D6AE51E-9B2F-4642-92C3-01908A42EB9A}" type="presOf" srcId="{F1F0CE2C-8381-463F-A8CF-E90B6354F8B9}" destId="{5B56F328-9D21-4E74-B5C5-23A637D5C342}" srcOrd="1" destOrd="0" presId="urn:microsoft.com/office/officeart/2005/8/layout/hierarchy2"/>
    <dgm:cxn modelId="{02AC172A-EC3B-47C7-AA4F-017A5ACE5E42}" type="presOf" srcId="{FEDB6F04-A473-493E-BB79-E637420FBBF9}" destId="{8948FE13-628F-42B2-B3C2-A7BC785DAF3A}" srcOrd="0" destOrd="0" presId="urn:microsoft.com/office/officeart/2005/8/layout/hierarchy2"/>
    <dgm:cxn modelId="{C94DD32B-3C59-426F-85EF-C210801B95CC}" type="presOf" srcId="{05E93ACB-153A-40A5-BA45-6E4FFC8C9538}" destId="{2998A090-1672-411A-A189-D42853359DF1}" srcOrd="0" destOrd="0" presId="urn:microsoft.com/office/officeart/2005/8/layout/hierarchy2"/>
    <dgm:cxn modelId="{2813622F-CEC9-430F-B8E7-5BFB49AB3315}" type="presOf" srcId="{9A19A9BA-40E5-4988-AB37-C178D6FE8F01}" destId="{CAE7DFD2-1C08-46AB-AC3D-36000FE66900}" srcOrd="1" destOrd="0" presId="urn:microsoft.com/office/officeart/2005/8/layout/hierarchy2"/>
    <dgm:cxn modelId="{D5CBB32F-EA3C-45FD-B291-2A125DC3124F}" type="presOf" srcId="{5CE57CE0-6B5E-416E-B871-DF6A25C13B9A}" destId="{86C621FD-D65A-4B35-8F19-495E7E74ECE7}" srcOrd="0" destOrd="0" presId="urn:microsoft.com/office/officeart/2005/8/layout/hierarchy2"/>
    <dgm:cxn modelId="{DC199F3A-8081-49D5-8D88-89073594BF19}" type="presOf" srcId="{762046C2-EF41-4423-BFC8-70A52627BC35}" destId="{8D761513-3B28-4CD6-80D5-02805675A532}" srcOrd="1" destOrd="0" presId="urn:microsoft.com/office/officeart/2005/8/layout/hierarchy2"/>
    <dgm:cxn modelId="{D4B1A43B-F1EB-42CA-98CC-00AF59F47C79}" type="presOf" srcId="{E8B8B2D4-06FD-4780-8B8A-DDA5AFA985B0}" destId="{9E2C228E-340F-4694-86CC-98B4936FF390}" srcOrd="0" destOrd="0" presId="urn:microsoft.com/office/officeart/2005/8/layout/hierarchy2"/>
    <dgm:cxn modelId="{061DBA65-DBFB-409E-829B-5416881D4E35}" type="presOf" srcId="{9A19A9BA-40E5-4988-AB37-C178D6FE8F01}" destId="{1B2D7B6F-36EF-4CF4-AC31-67A73EADE7E6}" srcOrd="0" destOrd="0" presId="urn:microsoft.com/office/officeart/2005/8/layout/hierarchy2"/>
    <dgm:cxn modelId="{722B2E4A-7DB3-47E5-B68F-947990D94383}" srcId="{5CE57CE0-6B5E-416E-B871-DF6A25C13B9A}" destId="{BF6E92EF-4454-48F1-8C3D-02A982FF2BC6}" srcOrd="0" destOrd="0" parTransId="{05E93ACB-153A-40A5-BA45-6E4FFC8C9538}" sibTransId="{F2C7CF34-2F0A-4C45-A8D2-0CAA54E247D9}"/>
    <dgm:cxn modelId="{BA66FC4B-E60C-4597-93C2-073314A3D1AE}" type="presOf" srcId="{9DCB42EF-3365-4E76-91FD-CD88A769673D}" destId="{DA6FCE69-C588-43ED-8867-FDF4A181846E}" srcOrd="0" destOrd="0" presId="urn:microsoft.com/office/officeart/2005/8/layout/hierarchy2"/>
    <dgm:cxn modelId="{4FAFD86D-1D06-43A8-9EF9-4583FE865E37}" type="presOf" srcId="{530EA4B7-8EFB-4521-A508-510C2DA93CE1}" destId="{278994E2-8EA4-4FFD-B3A1-F9A4E8BF9453}" srcOrd="0" destOrd="0" presId="urn:microsoft.com/office/officeart/2005/8/layout/hierarchy2"/>
    <dgm:cxn modelId="{97B0ED72-3798-41CA-B8F3-B5D27EE4AD9C}" srcId="{E8B8B2D4-06FD-4780-8B8A-DDA5AFA985B0}" destId="{530EA4B7-8EFB-4521-A508-510C2DA93CE1}" srcOrd="0" destOrd="0" parTransId="{D4658411-46E9-4201-83B1-084CA12FE955}" sibTransId="{5DBC76B8-2F39-4134-8348-DE551C09036B}"/>
    <dgm:cxn modelId="{268B9B54-1E4D-4BDA-B7EF-091583B9B384}" type="presOf" srcId="{3DB221C1-4EF7-47CC-B6A1-038E158477DC}" destId="{4B3E6F94-740A-479D-A80F-83EE7347FCEE}" srcOrd="0" destOrd="0" presId="urn:microsoft.com/office/officeart/2005/8/layout/hierarchy2"/>
    <dgm:cxn modelId="{3A3FEE77-9541-4998-BE8D-80B5C2E4EE16}" type="presOf" srcId="{FEDB6F04-A473-493E-BB79-E637420FBBF9}" destId="{23601A07-0286-47FF-8D94-7FB9C4F2FBCE}" srcOrd="1" destOrd="0" presId="urn:microsoft.com/office/officeart/2005/8/layout/hierarchy2"/>
    <dgm:cxn modelId="{1039C959-2C7E-4D0D-8886-1A89AAC6DF5F}" type="presOf" srcId="{588A58C1-FD45-4FF4-B994-56A0FA81009A}" destId="{D963D0C7-7FFA-432C-BD43-40DEB606CCEA}" srcOrd="0" destOrd="0" presId="urn:microsoft.com/office/officeart/2005/8/layout/hierarchy2"/>
    <dgm:cxn modelId="{ED1D635A-39F7-4A11-BFE5-384729609EEE}" type="presOf" srcId="{C12308AA-6A44-4CF0-ABDD-D8E225F7CBA7}" destId="{89DB51AE-E7E7-4D41-8F05-F3352B9CAEFE}" srcOrd="1" destOrd="0" presId="urn:microsoft.com/office/officeart/2005/8/layout/hierarchy2"/>
    <dgm:cxn modelId="{B31CEA7A-20EA-4392-AC07-79102582BE31}" type="presOf" srcId="{05E93ACB-153A-40A5-BA45-6E4FFC8C9538}" destId="{E07AB3A8-1826-4E6C-84CB-DF2ACF2DBFCE}" srcOrd="1" destOrd="0" presId="urn:microsoft.com/office/officeart/2005/8/layout/hierarchy2"/>
    <dgm:cxn modelId="{4837A37C-92F5-4D4B-9599-4408263F2CD0}" type="presOf" srcId="{5D36B619-633E-4077-9D94-B6D8B7361902}" destId="{2680EA1E-0CAD-41D7-925E-0BA86E311AEE}" srcOrd="0" destOrd="0" presId="urn:microsoft.com/office/officeart/2005/8/layout/hierarchy2"/>
    <dgm:cxn modelId="{45AE898F-7D5F-4DE1-803A-DBB548F54B48}" srcId="{588A58C1-FD45-4FF4-B994-56A0FA81009A}" destId="{5CE57CE0-6B5E-416E-B871-DF6A25C13B9A}" srcOrd="1" destOrd="0" parTransId="{01019DB2-C8D2-4D77-BB07-922A4FD80DF4}" sibTransId="{2EB84DDB-76CA-466C-BDAD-3BFCC24CA2B4}"/>
    <dgm:cxn modelId="{B1A626B9-48F1-430E-960B-76D3A34CF53B}" srcId="{5CE57CE0-6B5E-416E-B871-DF6A25C13B9A}" destId="{9DCB42EF-3365-4E76-91FD-CD88A769673D}" srcOrd="1" destOrd="0" parTransId="{FEDB6F04-A473-493E-BB79-E637420FBBF9}" sibTransId="{45809356-339F-471E-AB83-0B3E720530AE}"/>
    <dgm:cxn modelId="{DD5891C8-69C5-46D9-8AD3-479DA16023B7}" type="presOf" srcId="{01019DB2-C8D2-4D77-BB07-922A4FD80DF4}" destId="{82892325-5C73-49B9-874A-8A698A0A1DF3}" srcOrd="1" destOrd="0" presId="urn:microsoft.com/office/officeart/2005/8/layout/hierarchy2"/>
    <dgm:cxn modelId="{E48F14E2-C572-45B0-9683-A680F48D0469}" type="presOf" srcId="{98EA524A-1D25-4075-AA23-00A4C836ED73}" destId="{A209E6E6-41DB-4D3F-A091-2D5BBE6CAAC8}" srcOrd="0" destOrd="0" presId="urn:microsoft.com/office/officeart/2005/8/layout/hierarchy2"/>
    <dgm:cxn modelId="{F91EE5E5-D0B7-465A-ADB1-E99E2766AB91}" type="presOf" srcId="{762046C2-EF41-4423-BFC8-70A52627BC35}" destId="{29C7748D-BCBB-4704-BF03-C9D8D34F0D7D}" srcOrd="0" destOrd="0" presId="urn:microsoft.com/office/officeart/2005/8/layout/hierarchy2"/>
    <dgm:cxn modelId="{C60E21E7-EAB4-4BA7-B2EE-FBDAF4D5A89A}" type="presOf" srcId="{F1F0CE2C-8381-463F-A8CF-E90B6354F8B9}" destId="{E3F3624C-29B6-4667-80A2-24AE517373D9}" srcOrd="0" destOrd="0" presId="urn:microsoft.com/office/officeart/2005/8/layout/hierarchy2"/>
    <dgm:cxn modelId="{3629B4E9-DEE5-4E0C-8688-BF7CA1878978}" type="presOf" srcId="{01019DB2-C8D2-4D77-BB07-922A4FD80DF4}" destId="{BE04449C-8C75-416E-9441-EE3921F2755F}" srcOrd="0" destOrd="0" presId="urn:microsoft.com/office/officeart/2005/8/layout/hierarchy2"/>
    <dgm:cxn modelId="{AE847CF0-55FA-4A29-8E6F-BCB3F571B29B}" srcId="{588A58C1-FD45-4FF4-B994-56A0FA81009A}" destId="{3DB221C1-4EF7-47CC-B6A1-038E158477DC}" srcOrd="0" destOrd="0" parTransId="{9A19A9BA-40E5-4988-AB37-C178D6FE8F01}" sibTransId="{3C5EB27C-7EAA-440D-A228-C03278542D43}"/>
    <dgm:cxn modelId="{273FB4F3-35D1-4565-B5E6-1270A5C67801}" type="presOf" srcId="{C12308AA-6A44-4CF0-ABDD-D8E225F7CBA7}" destId="{5C0F1196-6578-4B79-96D4-8792A7F8D29F}" srcOrd="0" destOrd="0" presId="urn:microsoft.com/office/officeart/2005/8/layout/hierarchy2"/>
    <dgm:cxn modelId="{AF6C28F6-112B-4631-9B2C-9917384F6485}" type="presOf" srcId="{BF6E92EF-4454-48F1-8C3D-02A982FF2BC6}" destId="{A969FAB3-5CA7-4B24-AEE1-17C9732E98C4}" srcOrd="0" destOrd="0" presId="urn:microsoft.com/office/officeart/2005/8/layout/hierarchy2"/>
    <dgm:cxn modelId="{977BC1FF-F0F5-49EE-994A-2B9B878CF1C5}" srcId="{5CE57CE0-6B5E-416E-B871-DF6A25C13B9A}" destId="{5D36B619-633E-4077-9D94-B6D8B7361902}" srcOrd="2" destOrd="0" parTransId="{762046C2-EF41-4423-BFC8-70A52627BC35}" sibTransId="{AA4975E2-FF60-48F3-AD7A-68D07848BDD5}"/>
    <dgm:cxn modelId="{AC892FB8-A4C8-44AE-AD81-E392C6DD6206}" type="presParOf" srcId="{9E2C228E-340F-4694-86CC-98B4936FF390}" destId="{6DAA4D60-8FB7-4FA1-A349-59F9C7A7C412}" srcOrd="0" destOrd="0" presId="urn:microsoft.com/office/officeart/2005/8/layout/hierarchy2"/>
    <dgm:cxn modelId="{88C13B21-40C4-4832-9BC5-9B2190AC578B}" type="presParOf" srcId="{6DAA4D60-8FB7-4FA1-A349-59F9C7A7C412}" destId="{278994E2-8EA4-4FFD-B3A1-F9A4E8BF9453}" srcOrd="0" destOrd="0" presId="urn:microsoft.com/office/officeart/2005/8/layout/hierarchy2"/>
    <dgm:cxn modelId="{7711F772-FD7D-4A02-9926-9855D49EB5A0}" type="presParOf" srcId="{6DAA4D60-8FB7-4FA1-A349-59F9C7A7C412}" destId="{2DAA8EE3-3931-40E2-9E8B-B5FA9C194311}" srcOrd="1" destOrd="0" presId="urn:microsoft.com/office/officeart/2005/8/layout/hierarchy2"/>
    <dgm:cxn modelId="{880470C7-D20E-45B6-BC6F-22F166835040}" type="presParOf" srcId="{2DAA8EE3-3931-40E2-9E8B-B5FA9C194311}" destId="{E3F3624C-29B6-4667-80A2-24AE517373D9}" srcOrd="0" destOrd="0" presId="urn:microsoft.com/office/officeart/2005/8/layout/hierarchy2"/>
    <dgm:cxn modelId="{B7550BA2-2A8E-4E3A-A97D-8DFB8EEF59C8}" type="presParOf" srcId="{E3F3624C-29B6-4667-80A2-24AE517373D9}" destId="{5B56F328-9D21-4E74-B5C5-23A637D5C342}" srcOrd="0" destOrd="0" presId="urn:microsoft.com/office/officeart/2005/8/layout/hierarchy2"/>
    <dgm:cxn modelId="{3B6DBABE-169D-49CE-984F-68AE5D2F2E6B}" type="presParOf" srcId="{2DAA8EE3-3931-40E2-9E8B-B5FA9C194311}" destId="{1F680F88-1072-4A8B-9CFF-DA89FAA35D1C}" srcOrd="1" destOrd="0" presId="urn:microsoft.com/office/officeart/2005/8/layout/hierarchy2"/>
    <dgm:cxn modelId="{FED5BEDD-B59C-439B-853D-2CF656BF893B}" type="presParOf" srcId="{1F680F88-1072-4A8B-9CFF-DA89FAA35D1C}" destId="{D963D0C7-7FFA-432C-BD43-40DEB606CCEA}" srcOrd="0" destOrd="0" presId="urn:microsoft.com/office/officeart/2005/8/layout/hierarchy2"/>
    <dgm:cxn modelId="{C9F1F422-4A9E-45EB-904F-7AB538716EAE}" type="presParOf" srcId="{1F680F88-1072-4A8B-9CFF-DA89FAA35D1C}" destId="{EC7788C8-DBD2-48EC-8393-82E36B1DBC99}" srcOrd="1" destOrd="0" presId="urn:microsoft.com/office/officeart/2005/8/layout/hierarchy2"/>
    <dgm:cxn modelId="{49D0B487-0E23-481C-B3B1-AFFA3690A800}" type="presParOf" srcId="{EC7788C8-DBD2-48EC-8393-82E36B1DBC99}" destId="{1B2D7B6F-36EF-4CF4-AC31-67A73EADE7E6}" srcOrd="0" destOrd="0" presId="urn:microsoft.com/office/officeart/2005/8/layout/hierarchy2"/>
    <dgm:cxn modelId="{233EDFCA-3D91-4AC5-9472-4BF5ECB1A866}" type="presParOf" srcId="{1B2D7B6F-36EF-4CF4-AC31-67A73EADE7E6}" destId="{CAE7DFD2-1C08-46AB-AC3D-36000FE66900}" srcOrd="0" destOrd="0" presId="urn:microsoft.com/office/officeart/2005/8/layout/hierarchy2"/>
    <dgm:cxn modelId="{D89BB153-1B83-4B10-A5CC-88023B382FA2}" type="presParOf" srcId="{EC7788C8-DBD2-48EC-8393-82E36B1DBC99}" destId="{EB381D53-648F-45E0-936F-71B37F52A28D}" srcOrd="1" destOrd="0" presId="urn:microsoft.com/office/officeart/2005/8/layout/hierarchy2"/>
    <dgm:cxn modelId="{E8332E5A-FFC0-4999-975D-465D123D5D00}" type="presParOf" srcId="{EB381D53-648F-45E0-936F-71B37F52A28D}" destId="{4B3E6F94-740A-479D-A80F-83EE7347FCEE}" srcOrd="0" destOrd="0" presId="urn:microsoft.com/office/officeart/2005/8/layout/hierarchy2"/>
    <dgm:cxn modelId="{4963A867-C59F-4365-BE60-9228D0ADDB8F}" type="presParOf" srcId="{EB381D53-648F-45E0-936F-71B37F52A28D}" destId="{59067245-0F35-4B49-BDFA-BFF9A70FC604}" srcOrd="1" destOrd="0" presId="urn:microsoft.com/office/officeart/2005/8/layout/hierarchy2"/>
    <dgm:cxn modelId="{4762D63D-EE9C-44D3-8EA0-64BA59747A2A}" type="presParOf" srcId="{EC7788C8-DBD2-48EC-8393-82E36B1DBC99}" destId="{BE04449C-8C75-416E-9441-EE3921F2755F}" srcOrd="2" destOrd="0" presId="urn:microsoft.com/office/officeart/2005/8/layout/hierarchy2"/>
    <dgm:cxn modelId="{FC2C2866-E897-4D07-A3D1-488D485AE199}" type="presParOf" srcId="{BE04449C-8C75-416E-9441-EE3921F2755F}" destId="{82892325-5C73-49B9-874A-8A698A0A1DF3}" srcOrd="0" destOrd="0" presId="urn:microsoft.com/office/officeart/2005/8/layout/hierarchy2"/>
    <dgm:cxn modelId="{216B8992-2177-496A-9B79-E73EC1E9EB12}" type="presParOf" srcId="{EC7788C8-DBD2-48EC-8393-82E36B1DBC99}" destId="{177634D1-1612-47F0-B669-4105628555CB}" srcOrd="3" destOrd="0" presId="urn:microsoft.com/office/officeart/2005/8/layout/hierarchy2"/>
    <dgm:cxn modelId="{33FA1A91-1677-4707-95AD-EA38D2311DAF}" type="presParOf" srcId="{177634D1-1612-47F0-B669-4105628555CB}" destId="{86C621FD-D65A-4B35-8F19-495E7E74ECE7}" srcOrd="0" destOrd="0" presId="urn:microsoft.com/office/officeart/2005/8/layout/hierarchy2"/>
    <dgm:cxn modelId="{FC4ABB5D-3B67-4D43-BFEB-C34CEC63948A}" type="presParOf" srcId="{177634D1-1612-47F0-B669-4105628555CB}" destId="{1C3D30FE-4F26-4FD6-A928-24C8358E1572}" srcOrd="1" destOrd="0" presId="urn:microsoft.com/office/officeart/2005/8/layout/hierarchy2"/>
    <dgm:cxn modelId="{2FB84CB2-8C0B-48CD-8FD2-C8726EE398A0}" type="presParOf" srcId="{1C3D30FE-4F26-4FD6-A928-24C8358E1572}" destId="{2998A090-1672-411A-A189-D42853359DF1}" srcOrd="0" destOrd="0" presId="urn:microsoft.com/office/officeart/2005/8/layout/hierarchy2"/>
    <dgm:cxn modelId="{13324327-04BD-44F3-875A-09B00B8184F0}" type="presParOf" srcId="{2998A090-1672-411A-A189-D42853359DF1}" destId="{E07AB3A8-1826-4E6C-84CB-DF2ACF2DBFCE}" srcOrd="0" destOrd="0" presId="urn:microsoft.com/office/officeart/2005/8/layout/hierarchy2"/>
    <dgm:cxn modelId="{9B2D37F1-7E57-4B48-926F-CCB073A789A5}" type="presParOf" srcId="{1C3D30FE-4F26-4FD6-A928-24C8358E1572}" destId="{53A8DF12-1FCF-4570-83D1-3CC870383ACA}" srcOrd="1" destOrd="0" presId="urn:microsoft.com/office/officeart/2005/8/layout/hierarchy2"/>
    <dgm:cxn modelId="{850D9283-F7D8-4066-8D2C-9CF16E744454}" type="presParOf" srcId="{53A8DF12-1FCF-4570-83D1-3CC870383ACA}" destId="{A969FAB3-5CA7-4B24-AEE1-17C9732E98C4}" srcOrd="0" destOrd="0" presId="urn:microsoft.com/office/officeart/2005/8/layout/hierarchy2"/>
    <dgm:cxn modelId="{1B773D5C-9873-4082-9DBA-0ED0BC0635B7}" type="presParOf" srcId="{53A8DF12-1FCF-4570-83D1-3CC870383ACA}" destId="{A4399725-49C0-4F52-9F30-876B312A5D53}" srcOrd="1" destOrd="0" presId="urn:microsoft.com/office/officeart/2005/8/layout/hierarchy2"/>
    <dgm:cxn modelId="{02AA7377-0F32-4FDB-BC8A-EF4501472C89}" type="presParOf" srcId="{1C3D30FE-4F26-4FD6-A928-24C8358E1572}" destId="{8948FE13-628F-42B2-B3C2-A7BC785DAF3A}" srcOrd="2" destOrd="0" presId="urn:microsoft.com/office/officeart/2005/8/layout/hierarchy2"/>
    <dgm:cxn modelId="{71FA6985-A564-4CCD-AEE4-ABDF3C0A584C}" type="presParOf" srcId="{8948FE13-628F-42B2-B3C2-A7BC785DAF3A}" destId="{23601A07-0286-47FF-8D94-7FB9C4F2FBCE}" srcOrd="0" destOrd="0" presId="urn:microsoft.com/office/officeart/2005/8/layout/hierarchy2"/>
    <dgm:cxn modelId="{5762A8F3-7FC3-4C04-ABC1-0CA6925907C6}" type="presParOf" srcId="{1C3D30FE-4F26-4FD6-A928-24C8358E1572}" destId="{FE78055E-53D3-4034-B344-2726EEB1FE7C}" srcOrd="3" destOrd="0" presId="urn:microsoft.com/office/officeart/2005/8/layout/hierarchy2"/>
    <dgm:cxn modelId="{288AFF97-A519-4E80-B988-DDDEC4CCC140}" type="presParOf" srcId="{FE78055E-53D3-4034-B344-2726EEB1FE7C}" destId="{DA6FCE69-C588-43ED-8867-FDF4A181846E}" srcOrd="0" destOrd="0" presId="urn:microsoft.com/office/officeart/2005/8/layout/hierarchy2"/>
    <dgm:cxn modelId="{511D7760-A563-46B2-AF79-B4A47147F986}" type="presParOf" srcId="{FE78055E-53D3-4034-B344-2726EEB1FE7C}" destId="{486742B2-36F2-4AF0-8FBB-1E738CEC50F9}" srcOrd="1" destOrd="0" presId="urn:microsoft.com/office/officeart/2005/8/layout/hierarchy2"/>
    <dgm:cxn modelId="{05BB4DB9-5D46-4EAF-93F6-D27FDD788388}" type="presParOf" srcId="{1C3D30FE-4F26-4FD6-A928-24C8358E1572}" destId="{29C7748D-BCBB-4704-BF03-C9D8D34F0D7D}" srcOrd="4" destOrd="0" presId="urn:microsoft.com/office/officeart/2005/8/layout/hierarchy2"/>
    <dgm:cxn modelId="{02FBFB84-AB2F-48A9-AD46-B6EE63CA4046}" type="presParOf" srcId="{29C7748D-BCBB-4704-BF03-C9D8D34F0D7D}" destId="{8D761513-3B28-4CD6-80D5-02805675A532}" srcOrd="0" destOrd="0" presId="urn:microsoft.com/office/officeart/2005/8/layout/hierarchy2"/>
    <dgm:cxn modelId="{783AA2CC-F1F7-4C24-B584-9568E1AF2CE7}" type="presParOf" srcId="{1C3D30FE-4F26-4FD6-A928-24C8358E1572}" destId="{7C12B071-D38F-412D-9774-85C1B2CF7918}" srcOrd="5" destOrd="0" presId="urn:microsoft.com/office/officeart/2005/8/layout/hierarchy2"/>
    <dgm:cxn modelId="{669F9868-18C3-44A6-9573-5CB2CFD60989}" type="presParOf" srcId="{7C12B071-D38F-412D-9774-85C1B2CF7918}" destId="{2680EA1E-0CAD-41D7-925E-0BA86E311AEE}" srcOrd="0" destOrd="0" presId="urn:microsoft.com/office/officeart/2005/8/layout/hierarchy2"/>
    <dgm:cxn modelId="{CFBBF102-938F-4D98-BD7D-649D4BD53532}" type="presParOf" srcId="{7C12B071-D38F-412D-9774-85C1B2CF7918}" destId="{E62D0A9C-A94A-4DFA-906F-5FB9C095A365}" srcOrd="1" destOrd="0" presId="urn:microsoft.com/office/officeart/2005/8/layout/hierarchy2"/>
    <dgm:cxn modelId="{9CA26DAD-846A-44D1-A70B-88E7888B67E8}" type="presParOf" srcId="{2DAA8EE3-3931-40E2-9E8B-B5FA9C194311}" destId="{5C0F1196-6578-4B79-96D4-8792A7F8D29F}" srcOrd="2" destOrd="0" presId="urn:microsoft.com/office/officeart/2005/8/layout/hierarchy2"/>
    <dgm:cxn modelId="{BB744A9F-8B9E-48E8-ADF3-7FC58E4D1790}" type="presParOf" srcId="{5C0F1196-6578-4B79-96D4-8792A7F8D29F}" destId="{89DB51AE-E7E7-4D41-8F05-F3352B9CAEFE}" srcOrd="0" destOrd="0" presId="urn:microsoft.com/office/officeart/2005/8/layout/hierarchy2"/>
    <dgm:cxn modelId="{6942E28C-C2B3-4CE0-AD55-A9DA950197F5}" type="presParOf" srcId="{2DAA8EE3-3931-40E2-9E8B-B5FA9C194311}" destId="{66BEF91B-4CFA-412F-98DC-12204E569FDB}" srcOrd="3" destOrd="0" presId="urn:microsoft.com/office/officeart/2005/8/layout/hierarchy2"/>
    <dgm:cxn modelId="{C4A36CDE-D839-4013-9E1F-FC1363AE064C}" type="presParOf" srcId="{66BEF91B-4CFA-412F-98DC-12204E569FDB}" destId="{A209E6E6-41DB-4D3F-A091-2D5BBE6CAAC8}" srcOrd="0" destOrd="0" presId="urn:microsoft.com/office/officeart/2005/8/layout/hierarchy2"/>
    <dgm:cxn modelId="{6E6BFF48-C15B-47AE-8D62-C31E07A0554B}" type="presParOf" srcId="{66BEF91B-4CFA-412F-98DC-12204E569FDB}" destId="{FC628A78-0317-4F68-8B22-AAFD3C38D81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240953" cy="5779285"/>
        <a:chOff x="0" y="0"/>
        <a:chExt cx="11240953" cy="5779285"/>
      </a:xfrm>
    </dsp:grpSpPr>
    <dsp:sp modelId="{278994E2-8EA4-4FFD-B3A1-F9A4E8BF9453}">
      <dsp:nvSpPr>
        <dsp:cNvPr id="3" name="圆角矩形 2"/>
        <dsp:cNvSpPr/>
      </dsp:nvSpPr>
      <dsp:spPr bwMode="white">
        <a:xfrm>
          <a:off x="0" y="2412508"/>
          <a:ext cx="1982381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以礼待人</a:t>
          </a:r>
        </a:p>
      </dsp:txBody>
      <dsp:txXfrm>
        <a:off x="0" y="2412508"/>
        <a:ext cx="1982381" cy="991191"/>
      </dsp:txXfrm>
    </dsp:sp>
    <dsp:sp modelId="{E3F3624C-29B6-4667-80A2-24AE517373D9}">
      <dsp:nvSpPr>
        <dsp:cNvPr id="4" name="任意多边形 3"/>
        <dsp:cNvSpPr/>
      </dsp:nvSpPr>
      <dsp:spPr bwMode="white">
        <a:xfrm>
          <a:off x="1890595" y="2607700"/>
          <a:ext cx="976524" cy="30871"/>
        </a:xfrm>
        <a:custGeom>
          <a:avLst/>
          <a:gdLst/>
          <a:ahLst/>
          <a:cxnLst/>
          <a:pathLst>
            <a:path w="1538" h="49">
              <a:moveTo>
                <a:pt x="145" y="473"/>
              </a:moveTo>
              <a:lnTo>
                <a:pt x="1393" y="-42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1890595" y="2607700"/>
        <a:ext cx="976524" cy="30871"/>
      </dsp:txXfrm>
    </dsp:sp>
    <dsp:sp modelId="{D963D0C7-7FFA-432C-BD43-40DEB606CCEA}">
      <dsp:nvSpPr>
        <dsp:cNvPr id="5" name="圆角矩形 4"/>
        <dsp:cNvSpPr/>
      </dsp:nvSpPr>
      <dsp:spPr bwMode="white">
        <a:xfrm>
          <a:off x="2775333" y="1842574"/>
          <a:ext cx="1982381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待人礼为先</a:t>
          </a:r>
        </a:p>
      </dsp:txBody>
      <dsp:txXfrm>
        <a:off x="2775333" y="1842574"/>
        <a:ext cx="1982381" cy="991191"/>
      </dsp:txXfrm>
    </dsp:sp>
    <dsp:sp modelId="{1B2D7B6F-36EF-4CF4-AC31-67A73EADE7E6}">
      <dsp:nvSpPr>
        <dsp:cNvPr id="6" name="任意多边形 5"/>
        <dsp:cNvSpPr/>
      </dsp:nvSpPr>
      <dsp:spPr bwMode="white">
        <a:xfrm>
          <a:off x="4654929" y="2019305"/>
          <a:ext cx="998523" cy="30871"/>
        </a:xfrm>
        <a:custGeom>
          <a:avLst/>
          <a:gdLst/>
          <a:ahLst/>
          <a:cxnLst/>
          <a:pathLst>
            <a:path w="1572" h="49">
              <a:moveTo>
                <a:pt x="162" y="502"/>
              </a:moveTo>
              <a:lnTo>
                <a:pt x="1411" y="-454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4654929" y="2019305"/>
        <a:ext cx="998523" cy="30871"/>
      </dsp:txXfrm>
    </dsp:sp>
    <dsp:sp modelId="{4B3E6F94-740A-479D-A80F-83EE7347FCEE}">
      <dsp:nvSpPr>
        <dsp:cNvPr id="7" name="圆角矩形 6"/>
        <dsp:cNvSpPr/>
      </dsp:nvSpPr>
      <dsp:spPr bwMode="white">
        <a:xfrm>
          <a:off x="5550667" y="1235717"/>
          <a:ext cx="1982381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礼的含义</a:t>
          </a:r>
        </a:p>
      </dsp:txBody>
      <dsp:txXfrm>
        <a:off x="5550667" y="1235717"/>
        <a:ext cx="1982381" cy="991191"/>
      </dsp:txXfrm>
    </dsp:sp>
    <dsp:sp modelId="{BE04449C-8C75-416E-9441-EE3921F2755F}">
      <dsp:nvSpPr>
        <dsp:cNvPr id="8" name="任意多边形 7"/>
        <dsp:cNvSpPr/>
      </dsp:nvSpPr>
      <dsp:spPr bwMode="white">
        <a:xfrm>
          <a:off x="4665929" y="2607700"/>
          <a:ext cx="976524" cy="30871"/>
        </a:xfrm>
        <a:custGeom>
          <a:avLst/>
          <a:gdLst/>
          <a:ahLst/>
          <a:cxnLst/>
          <a:pathLst>
            <a:path w="1538" h="49">
              <a:moveTo>
                <a:pt x="145" y="-424"/>
              </a:moveTo>
              <a:lnTo>
                <a:pt x="1393" y="473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4665929" y="2607700"/>
        <a:ext cx="976524" cy="30871"/>
      </dsp:txXfrm>
    </dsp:sp>
    <dsp:sp modelId="{86C621FD-D65A-4B35-8F19-495E7E74ECE7}">
      <dsp:nvSpPr>
        <dsp:cNvPr id="9" name="圆角矩形 8"/>
        <dsp:cNvSpPr/>
      </dsp:nvSpPr>
      <dsp:spPr bwMode="white">
        <a:xfrm>
          <a:off x="5550667" y="2375586"/>
          <a:ext cx="2914953" cy="1065034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文明有礼的重要意义</a:t>
          </a:r>
        </a:p>
      </dsp:txBody>
      <dsp:txXfrm>
        <a:off x="5550667" y="2375586"/>
        <a:ext cx="2914953" cy="1065034"/>
      </dsp:txXfrm>
    </dsp:sp>
    <dsp:sp modelId="{2998A090-1672-411A-A189-D42853359DF1}">
      <dsp:nvSpPr>
        <dsp:cNvPr id="10" name="任意多边形 9"/>
        <dsp:cNvSpPr/>
      </dsp:nvSpPr>
      <dsp:spPr bwMode="white">
        <a:xfrm>
          <a:off x="8167820" y="2322733"/>
          <a:ext cx="1388551" cy="30871"/>
        </a:xfrm>
        <a:custGeom>
          <a:avLst/>
          <a:gdLst/>
          <a:ahLst/>
          <a:cxnLst/>
          <a:pathLst>
            <a:path w="2187" h="49">
              <a:moveTo>
                <a:pt x="469" y="922"/>
              </a:moveTo>
              <a:lnTo>
                <a:pt x="1718" y="-873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8167820" y="2322733"/>
        <a:ext cx="1388551" cy="30871"/>
      </dsp:txXfrm>
    </dsp:sp>
    <dsp:sp modelId="{A969FAB3-5CA7-4B24-AEE1-17C9732E98C4}">
      <dsp:nvSpPr>
        <dsp:cNvPr id="11" name="圆角矩形 10"/>
        <dsp:cNvSpPr/>
      </dsp:nvSpPr>
      <dsp:spPr bwMode="white">
        <a:xfrm>
          <a:off x="9258572" y="1272639"/>
          <a:ext cx="1982381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文明有礼是一个人立身处世的前提</a:t>
          </a:r>
        </a:p>
      </dsp:txBody>
      <dsp:txXfrm>
        <a:off x="9258572" y="1272639"/>
        <a:ext cx="1982381" cy="991191"/>
      </dsp:txXfrm>
    </dsp:sp>
    <dsp:sp modelId="{8948FE13-628F-42B2-B3C2-A7BC785DAF3A}">
      <dsp:nvSpPr>
        <dsp:cNvPr id="12" name="任意多边形 11"/>
        <dsp:cNvSpPr/>
      </dsp:nvSpPr>
      <dsp:spPr bwMode="white">
        <a:xfrm>
          <a:off x="8465620" y="2892668"/>
          <a:ext cx="792952" cy="30871"/>
        </a:xfrm>
        <a:custGeom>
          <a:avLst/>
          <a:gdLst/>
          <a:ahLst/>
          <a:cxnLst/>
          <a:pathLst>
            <a:path w="1249" h="49">
              <a:moveTo>
                <a:pt x="0" y="24"/>
              </a:moveTo>
              <a:lnTo>
                <a:pt x="1249" y="24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8465620" y="2892668"/>
        <a:ext cx="792952" cy="30871"/>
      </dsp:txXfrm>
    </dsp:sp>
    <dsp:sp modelId="{DA6FCE69-C588-43ED-8867-FDF4A181846E}">
      <dsp:nvSpPr>
        <dsp:cNvPr id="13" name="圆角矩形 12"/>
        <dsp:cNvSpPr/>
      </dsp:nvSpPr>
      <dsp:spPr bwMode="white">
        <a:xfrm>
          <a:off x="9258572" y="2412508"/>
          <a:ext cx="1982381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文明有礼促进社会和谐</a:t>
          </a:r>
        </a:p>
      </dsp:txBody>
      <dsp:txXfrm>
        <a:off x="9258572" y="2412508"/>
        <a:ext cx="1982381" cy="991191"/>
      </dsp:txXfrm>
    </dsp:sp>
    <dsp:sp modelId="{29C7748D-BCBB-4704-BF03-C9D8D34F0D7D}">
      <dsp:nvSpPr>
        <dsp:cNvPr id="14" name="任意多边形 13"/>
        <dsp:cNvSpPr/>
      </dsp:nvSpPr>
      <dsp:spPr bwMode="white">
        <a:xfrm>
          <a:off x="8167820" y="3462602"/>
          <a:ext cx="1388551" cy="30871"/>
        </a:xfrm>
        <a:custGeom>
          <a:avLst/>
          <a:gdLst/>
          <a:ahLst/>
          <a:cxnLst/>
          <a:pathLst>
            <a:path w="2187" h="49">
              <a:moveTo>
                <a:pt x="469" y="-873"/>
              </a:moveTo>
              <a:lnTo>
                <a:pt x="1718" y="92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8167820" y="3462602"/>
        <a:ext cx="1388551" cy="30871"/>
      </dsp:txXfrm>
    </dsp:sp>
    <dsp:sp modelId="{2680EA1E-0CAD-41D7-925E-0BA86E311AEE}">
      <dsp:nvSpPr>
        <dsp:cNvPr id="15" name="圆角矩形 14"/>
        <dsp:cNvSpPr/>
      </dsp:nvSpPr>
      <dsp:spPr bwMode="white">
        <a:xfrm>
          <a:off x="9258572" y="3552377"/>
          <a:ext cx="1982381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文明有礼体现国家形象</a:t>
          </a:r>
        </a:p>
      </dsp:txBody>
      <dsp:txXfrm>
        <a:off x="9258572" y="3552377"/>
        <a:ext cx="1982381" cy="991191"/>
      </dsp:txXfrm>
    </dsp:sp>
    <dsp:sp modelId="{5C0F1196-6578-4B79-96D4-8792A7F8D29F}">
      <dsp:nvSpPr>
        <dsp:cNvPr id="16" name="任意多边形 15"/>
        <dsp:cNvSpPr/>
      </dsp:nvSpPr>
      <dsp:spPr bwMode="white">
        <a:xfrm>
          <a:off x="1893305" y="3172967"/>
          <a:ext cx="971104" cy="30871"/>
        </a:xfrm>
        <a:custGeom>
          <a:avLst/>
          <a:gdLst/>
          <a:ahLst/>
          <a:cxnLst/>
          <a:pathLst>
            <a:path w="1529" h="49">
              <a:moveTo>
                <a:pt x="140" y="-417"/>
              </a:moveTo>
              <a:lnTo>
                <a:pt x="1389" y="46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1893305" y="3172967"/>
        <a:ext cx="971104" cy="30871"/>
      </dsp:txXfrm>
    </dsp:sp>
    <dsp:sp modelId="{A209E6E6-41DB-4D3F-A091-2D5BBE6CAAC8}">
      <dsp:nvSpPr>
        <dsp:cNvPr id="17" name="圆角矩形 16"/>
        <dsp:cNvSpPr/>
      </dsp:nvSpPr>
      <dsp:spPr bwMode="white">
        <a:xfrm>
          <a:off x="2775333" y="2973106"/>
          <a:ext cx="2382227" cy="99119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做文明有礼的人</a:t>
          </a:r>
        </a:p>
      </dsp:txBody>
      <dsp:txXfrm>
        <a:off x="2775333" y="2973106"/>
        <a:ext cx="2382227" cy="991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22.wdp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7" name="图片 6" descr="Nipic_23314493_20180428163809379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955" y="1280795"/>
            <a:ext cx="6898005" cy="36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252085" y="2005965"/>
            <a:ext cx="13963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rgbClr val="C3DBEC"/>
                </a:solidFill>
                <a:latin typeface="汉仪行楷简" panose="02010609000101010101" charset="-122"/>
                <a:ea typeface="汉仪行楷简" panose="02010609000101010101" charset="-122"/>
              </a:rPr>
              <a:t>以</a:t>
            </a:r>
            <a:endParaRPr lang="zh-CN" altLang="en-US" sz="10000" dirty="0">
              <a:solidFill>
                <a:srgbClr val="C3DBEC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3820" y="2456180"/>
            <a:ext cx="2964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rgbClr val="C3DBEC"/>
                </a:solidFill>
                <a:latin typeface="汉仪行楷简" panose="02010609000101010101" charset="-122"/>
                <a:ea typeface="汉仪行楷简" panose="02010609000101010101" charset="-122"/>
                <a:sym typeface="+mn-ea"/>
              </a:rPr>
              <a:t>待人</a:t>
            </a:r>
            <a:endParaRPr lang="zh-CN" altLang="en-US" sz="10000" dirty="0"/>
          </a:p>
        </p:txBody>
      </p:sp>
      <p:sp>
        <p:nvSpPr>
          <p:cNvPr id="8" name="文本框 7"/>
          <p:cNvSpPr txBox="1"/>
          <p:nvPr/>
        </p:nvSpPr>
        <p:spPr>
          <a:xfrm>
            <a:off x="6374448" y="2952824"/>
            <a:ext cx="16033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rgbClr val="C3DBEC"/>
                </a:solidFill>
                <a:latin typeface="汉仪行楷简" panose="02010609000101010101" charset="-122"/>
                <a:ea typeface="汉仪行楷简" panose="02010609000101010101" charset="-122"/>
                <a:sym typeface="+mn-ea"/>
              </a:rPr>
              <a:t>礼</a:t>
            </a:r>
            <a:endParaRPr lang="zh-CN" altLang="en-US" sz="10000" dirty="0"/>
          </a:p>
        </p:txBody>
      </p:sp>
      <p:pic>
        <p:nvPicPr>
          <p:cNvPr id="9" name="图片 8" descr="Nipic_29750142_20190826095459594085 副本"/>
          <p:cNvPicPr>
            <a:picLocks noChangeAspect="1"/>
          </p:cNvPicPr>
          <p:nvPr/>
        </p:nvPicPr>
        <p:blipFill>
          <a:blip r:embed="rId3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240000">
            <a:off x="6193155" y="1275080"/>
            <a:ext cx="1347470" cy="932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89033" y="4738489"/>
            <a:ext cx="405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级思想政治教育三班          吴钰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PART </a:t>
            </a:r>
            <a:r>
              <a:rPr lang="zh-CN" altLang="en-US" sz="720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③</a:t>
            </a:r>
            <a:endParaRPr lang="zh-CN" altLang="en-US" sz="720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  <a:cs typeface="汉仪细行楷简" panose="02010609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6440" y="3587750"/>
            <a:ext cx="308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</a:rPr>
              <a:t>知识点总结</a:t>
            </a:r>
            <a:endParaRPr lang="zh-CN" altLang="en-US" sz="3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5524" y="378920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图示 1"/>
          <p:cNvGraphicFramePr/>
          <p:nvPr/>
        </p:nvGraphicFramePr>
        <p:xfrm>
          <a:off x="475522" y="378919"/>
          <a:ext cx="11240953" cy="577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3383" y="500218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394358" y="741418"/>
            <a:ext cx="1911985" cy="1915160"/>
          </a:xfrm>
          <a:prstGeom prst="rect">
            <a:avLst/>
          </a:prstGeom>
          <a:solidFill>
            <a:srgbClr val="2C7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84" y="1701320"/>
            <a:ext cx="4076700" cy="3619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4812" y="1781390"/>
            <a:ext cx="5993401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礼，</a:t>
            </a:r>
            <a:endParaRPr lang="en-US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是待人接物的基本礼仪规范，</a:t>
            </a:r>
            <a:endParaRPr lang="en-US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也是一个人道德修养的体现。</a:t>
            </a:r>
            <a:endParaRPr lang="en-US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做一个待人有礼的人，</a:t>
            </a:r>
            <a:endParaRPr lang="en-US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你会发现，</a:t>
            </a:r>
            <a:endParaRPr lang="en-US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在你温柔待人的同时，</a:t>
            </a:r>
            <a:endParaRPr lang="en-US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世界也在温柔待你。</a:t>
            </a:r>
            <a:endParaRPr lang="zh-CN" altLang="en-US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7" name="图片 6" descr="Nipic_23314493_20180428163809379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955" y="1280795"/>
            <a:ext cx="6898005" cy="36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252085" y="2005965"/>
            <a:ext cx="13963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0">
                <a:solidFill>
                  <a:srgbClr val="C3DBEC"/>
                </a:solidFill>
                <a:latin typeface="汉仪行楷简" panose="02010609000101010101" charset="-122"/>
                <a:ea typeface="汉仪行楷简" panose="02010609000101010101" charset="-122"/>
              </a:rPr>
              <a:t>谢</a:t>
            </a:r>
            <a:endParaRPr lang="zh-CN" altLang="zh-CN" sz="10000">
              <a:solidFill>
                <a:srgbClr val="C3DBEC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3820" y="2456180"/>
            <a:ext cx="29641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>
                <a:solidFill>
                  <a:srgbClr val="C3DBEC"/>
                </a:solidFill>
                <a:latin typeface="汉仪行楷简" panose="02010609000101010101" charset="-122"/>
                <a:ea typeface="汉仪行楷简" panose="02010609000101010101" charset="-122"/>
                <a:sym typeface="+mn-ea"/>
              </a:rPr>
              <a:t>观看</a:t>
            </a:r>
            <a:endParaRPr lang="zh-CN" altLang="en-US" sz="10000"/>
          </a:p>
        </p:txBody>
      </p:sp>
      <p:sp>
        <p:nvSpPr>
          <p:cNvPr id="8" name="文本框 7"/>
          <p:cNvSpPr txBox="1"/>
          <p:nvPr/>
        </p:nvSpPr>
        <p:spPr>
          <a:xfrm>
            <a:off x="6396355" y="2954020"/>
            <a:ext cx="16033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>
                <a:solidFill>
                  <a:srgbClr val="AAC8E0"/>
                </a:solidFill>
                <a:latin typeface="汉仪行楷简" panose="02010609000101010101" charset="-122"/>
                <a:ea typeface="汉仪行楷简" panose="02010609000101010101" charset="-122"/>
              </a:rPr>
              <a:t>谢</a:t>
            </a:r>
            <a:endParaRPr lang="zh-CN" altLang="en-US" sz="10000">
              <a:solidFill>
                <a:srgbClr val="AAC8E0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9" name="图片 8" descr="Nipic_29750142_20190826095459594085 副本"/>
          <p:cNvPicPr>
            <a:picLocks noChangeAspect="1"/>
          </p:cNvPicPr>
          <p:nvPr/>
        </p:nvPicPr>
        <p:blipFill>
          <a:blip r:embed="rId3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240000">
            <a:off x="6193155" y="1275080"/>
            <a:ext cx="1347470" cy="9321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PART </a:t>
            </a:r>
            <a:r>
              <a:rPr lang="zh-CN" altLang="en-US" sz="7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①</a:t>
            </a:r>
            <a:endParaRPr lang="zh-CN" altLang="en-US" sz="7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  <a:cs typeface="汉仪细行楷简" panose="02010609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2506" y="3495676"/>
            <a:ext cx="3084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</a:rPr>
              <a:t>礼的含义</a:t>
            </a:r>
            <a:endParaRPr lang="zh-CN" altLang="en-US" sz="3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燕尾形 29"/>
          <p:cNvSpPr/>
          <p:nvPr/>
        </p:nvSpPr>
        <p:spPr>
          <a:xfrm>
            <a:off x="851935" y="765994"/>
            <a:ext cx="2661313" cy="55273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尊重他人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燕尾形 35"/>
          <p:cNvSpPr/>
          <p:nvPr/>
        </p:nvSpPr>
        <p:spPr>
          <a:xfrm>
            <a:off x="4989040" y="1607429"/>
            <a:ext cx="2661313" cy="5527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尊敬长辈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1" name="燕尾形 70"/>
          <p:cNvSpPr/>
          <p:nvPr/>
        </p:nvSpPr>
        <p:spPr>
          <a:xfrm>
            <a:off x="8701117" y="2606676"/>
            <a:ext cx="2661313" cy="55273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遵守公共秩序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1" t="7" r="23929" b="-4829"/>
          <a:stretch>
            <a:fillRect/>
          </a:stretch>
        </p:blipFill>
        <p:spPr>
          <a:xfrm>
            <a:off x="512349" y="1613758"/>
            <a:ext cx="3667036" cy="28580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8" r="11205" b="305"/>
          <a:stretch>
            <a:fillRect/>
          </a:stretch>
        </p:blipFill>
        <p:spPr>
          <a:xfrm>
            <a:off x="4174064" y="2496602"/>
            <a:ext cx="3843872" cy="2367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298" r="10535" b="298"/>
          <a:stretch>
            <a:fillRect/>
          </a:stretch>
        </p:blipFill>
        <p:spPr>
          <a:xfrm>
            <a:off x="8012615" y="3698589"/>
            <a:ext cx="3695910" cy="22485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253358" y="-6985"/>
            <a:ext cx="317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一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礼的含义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PART </a:t>
            </a:r>
            <a:r>
              <a:rPr lang="zh-CN" altLang="en-US" sz="7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②</a:t>
            </a:r>
            <a:endParaRPr lang="zh-CN" altLang="en-US" sz="7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  <a:cs typeface="汉仪细行楷简" panose="02010609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2093" y="3495676"/>
            <a:ext cx="6398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</a:rPr>
              <a:t>文明有礼的重要意义</a:t>
            </a:r>
            <a:endParaRPr lang="en-US" altLang="zh-CN" sz="3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</a:rPr>
              <a:t>（为什么要做一个文明有礼的人？）</a:t>
            </a:r>
            <a:endParaRPr lang="en-US" altLang="zh-CN" sz="3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0210" y="562889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燕尾形 29"/>
          <p:cNvSpPr/>
          <p:nvPr/>
        </p:nvSpPr>
        <p:spPr>
          <a:xfrm>
            <a:off x="1663698" y="782813"/>
            <a:ext cx="2861649" cy="672763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真诚友善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燕尾形 35"/>
          <p:cNvSpPr/>
          <p:nvPr/>
        </p:nvSpPr>
        <p:spPr>
          <a:xfrm>
            <a:off x="7072729" y="2038411"/>
            <a:ext cx="2855042" cy="69545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助人为乐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253358" y="-6985"/>
            <a:ext cx="317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一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礼的含义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-294" r="9924" b="-1778"/>
          <a:stretch>
            <a:fillRect/>
          </a:stretch>
        </p:blipFill>
        <p:spPr>
          <a:xfrm>
            <a:off x="556603" y="1612233"/>
            <a:ext cx="4730621" cy="30534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t="256" r="12143" b="1801"/>
          <a:stretch>
            <a:fillRect/>
          </a:stretch>
        </p:blipFill>
        <p:spPr>
          <a:xfrm>
            <a:off x="5705054" y="2920030"/>
            <a:ext cx="5403905" cy="30905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02702" y="1478995"/>
            <a:ext cx="938659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礼体现一个人的尊重、谦让、</a:t>
            </a:r>
            <a:endParaRPr lang="en-US" altLang="zh-CN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与人为善等良好品质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1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箭头: 下 1"/>
          <p:cNvSpPr/>
          <p:nvPr/>
        </p:nvSpPr>
        <p:spPr>
          <a:xfrm>
            <a:off x="5433617" y="3427095"/>
            <a:ext cx="1555012" cy="135017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9665" y="4891886"/>
            <a:ext cx="10572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我们应该做一个文明有礼的人吗？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6" grpId="0" animBg="1"/>
      <p:bldP spid="36" grpId="1" animBg="1"/>
      <p:bldP spid="11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0209" y="539390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7030348" y="2594575"/>
            <a:ext cx="11855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030348" y="4194846"/>
            <a:ext cx="11855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23919" y="3390900"/>
            <a:ext cx="11855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5"/>
          <a:stretch>
            <a:fillRect/>
          </a:stretch>
        </p:blipFill>
        <p:spPr>
          <a:xfrm>
            <a:off x="410209" y="951666"/>
            <a:ext cx="6850845" cy="51971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146194" y="-18386"/>
            <a:ext cx="549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二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文明有礼的重要意义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个人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98707" y="1401673"/>
            <a:ext cx="42454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有礼的人：您好，我想</a:t>
            </a:r>
            <a:r>
              <a:rPr lang="en-US" altLang="zh-CN" sz="3200" dirty="0"/>
              <a:t>……</a:t>
            </a:r>
            <a:r>
              <a:rPr lang="zh-CN" altLang="en-US" sz="3200" dirty="0"/>
              <a:t>，请问</a:t>
            </a:r>
            <a:r>
              <a:rPr lang="en-US" altLang="zh-CN" sz="3200" dirty="0"/>
              <a:t>……/</a:t>
            </a:r>
            <a:r>
              <a:rPr lang="zh-CN" altLang="en-US" sz="3200" dirty="0"/>
              <a:t>可不可以麻烦您</a:t>
            </a:r>
            <a:r>
              <a:rPr lang="en-US" altLang="zh-CN" sz="3200" dirty="0"/>
              <a:t>……/</a:t>
            </a:r>
            <a:r>
              <a:rPr lang="zh-CN" altLang="en-US" sz="3200" dirty="0"/>
              <a:t>您方不方便</a:t>
            </a:r>
            <a:r>
              <a:rPr lang="en-US" altLang="zh-CN" sz="3200" dirty="0"/>
              <a:t>……</a:t>
            </a:r>
            <a:r>
              <a:rPr lang="zh-CN" altLang="en-US" sz="3200" dirty="0"/>
              <a:t>，</a:t>
            </a:r>
            <a:r>
              <a:rPr lang="en-US" altLang="zh-CN" sz="3200" dirty="0"/>
              <a:t>……</a:t>
            </a:r>
            <a:r>
              <a:rPr lang="zh-CN" altLang="en-US" sz="3200" dirty="0"/>
              <a:t>谢谢。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无礼的人：自由发挥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5" y="2502327"/>
            <a:ext cx="11821169" cy="185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484" y="598140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-146194" y="-18386"/>
            <a:ext cx="549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二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文明有礼的重要意义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社会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" b="6072"/>
          <a:stretch>
            <a:fillRect/>
          </a:stretch>
        </p:blipFill>
        <p:spPr>
          <a:xfrm>
            <a:off x="1305966" y="829034"/>
            <a:ext cx="3971976" cy="32377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15" y="719845"/>
            <a:ext cx="4635613" cy="334691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308781" y="4523347"/>
            <a:ext cx="74029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漫画反应的是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哪</a:t>
            </a:r>
            <a:r>
              <a:rPr lang="zh-CN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些不文明行为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会带来什么不好的影响呢？</a:t>
            </a:r>
            <a:endParaRPr lang="zh-CN" altLang="en-U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41177" y="2967335"/>
            <a:ext cx="7109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文明有礼促进社会和谐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0210" y="504834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146194" y="-18386"/>
            <a:ext cx="549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二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文明有礼的重要意义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国家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7" name="dab51b758816a55339ca717f336529f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t="17287" r="166" b="24074"/>
          <a:stretch>
            <a:fillRect/>
          </a:stretch>
        </p:blipFill>
        <p:spPr>
          <a:xfrm>
            <a:off x="3753303" y="504834"/>
            <a:ext cx="4554749" cy="59451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541190" y="2967335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文明有礼体现国家形象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6" y="1614195"/>
            <a:ext cx="11122088" cy="38348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193" y="3281064"/>
            <a:ext cx="1380930" cy="1219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76 -0.01643 L 0.18229 0.18102 L 0.32461 -0.11713 L 0.43255 -0.13889 L 0.43568 -0.18102 L 0.59258 -0.14305 L 0.6155 0.05695 L 0.61784 0.05695 " pathEditMode="relative" ptsTypes="AAAAAA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484" y="687183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-734022" y="12311"/>
            <a:ext cx="549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二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文明有礼的重要意义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140" y="757535"/>
            <a:ext cx="2347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辨一辨：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78" y="1829401"/>
            <a:ext cx="3736114" cy="19998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51" y="1829401"/>
            <a:ext cx="3303974" cy="19998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78" y="4136375"/>
            <a:ext cx="3736114" cy="21021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4136376"/>
            <a:ext cx="3590379" cy="21021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257551" y="922941"/>
            <a:ext cx="804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漫画描绘的是什么行为，它文明吗？</a:t>
            </a:r>
            <a:endParaRPr lang="zh-CN" altLang="en-US" sz="3200" dirty="0"/>
          </a:p>
        </p:txBody>
      </p:sp>
      <p:sp>
        <p:nvSpPr>
          <p:cNvPr id="6" name="乘号 5"/>
          <p:cNvSpPr/>
          <p:nvPr/>
        </p:nvSpPr>
        <p:spPr>
          <a:xfrm>
            <a:off x="2466975" y="2023753"/>
            <a:ext cx="1627220" cy="172053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/>
          <p:cNvSpPr/>
          <p:nvPr/>
        </p:nvSpPr>
        <p:spPr>
          <a:xfrm>
            <a:off x="6706183" y="2225849"/>
            <a:ext cx="1627220" cy="172053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乘号 9"/>
          <p:cNvSpPr/>
          <p:nvPr/>
        </p:nvSpPr>
        <p:spPr>
          <a:xfrm>
            <a:off x="2616725" y="4450283"/>
            <a:ext cx="1627220" cy="172053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79" y="4090601"/>
            <a:ext cx="2429761" cy="2429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tags/tag1.xml><?xml version="1.0" encoding="utf-8"?>
<p:tagLst xmlns:p="http://schemas.openxmlformats.org/presentationml/2006/main">
  <p:tag name="commondata" val="eyJjb3VudCI6MSwiaGRpZCI6ImE3NmRmYjc2YjQ1ZThlYjllZjNiYTk2NDRiZDY1MmM4IiwidXNlckNvdW50Ijox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WPS 演示</Application>
  <PresentationFormat>宽屏</PresentationFormat>
  <Paragraphs>79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汉仪行楷简</vt:lpstr>
      <vt:lpstr>汉仪细行楷简</vt:lpstr>
      <vt:lpstr>华文琥珀</vt:lpstr>
      <vt:lpstr>Times New Roman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WPS_1530493486</cp:lastModifiedBy>
  <cp:revision>35</cp:revision>
  <dcterms:created xsi:type="dcterms:W3CDTF">2019-08-29T01:41:00Z</dcterms:created>
  <dcterms:modified xsi:type="dcterms:W3CDTF">2023-12-11T14:49:23Z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KSOTemplateUUID">
    <vt:lpwstr>v1.0_mb_IdvP2rbl1q9lNaNITC+27w==</vt:lpwstr>
  </property>
  <property fmtid="{D5CDD505-2E9C-101B-9397-08002B2CF9AE}" pid="4" name="ICV">
    <vt:lpwstr>730EA0C525834FA99AF0B14A103EDE86_12</vt:lpwstr>
  </property>
</Properties>
</file>